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6"/>
  </p:notesMasterIdLst>
  <p:sldIdLst>
    <p:sldId id="258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  <a:srgbClr val="FF00FF"/>
    <a:srgbClr val="38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Objects="1" showGuides="1">
      <p:cViewPr varScale="1">
        <p:scale>
          <a:sx n="80" d="100"/>
          <a:sy n="80" d="100"/>
        </p:scale>
        <p:origin x="3120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asaku1258@outlook.jp" userId="d7eb11e4d4bd257b" providerId="LiveId" clId="{324E573C-EA7E-4F89-8DAE-E72801B3E1DE}"/>
    <pc:docChg chg="custSel modSld">
      <pc:chgData name="yamasaku1258@outlook.jp" userId="d7eb11e4d4bd257b" providerId="LiveId" clId="{324E573C-EA7E-4F89-8DAE-E72801B3E1DE}" dt="2022-10-03T08:04:40.724" v="556" actId="478"/>
      <pc:docMkLst>
        <pc:docMk/>
      </pc:docMkLst>
      <pc:sldChg chg="addSp delSp modSp mod">
        <pc:chgData name="yamasaku1258@outlook.jp" userId="d7eb11e4d4bd257b" providerId="LiveId" clId="{324E573C-EA7E-4F89-8DAE-E72801B3E1DE}" dt="2022-10-03T08:04:40.724" v="556" actId="478"/>
        <pc:sldMkLst>
          <pc:docMk/>
          <pc:sldMk cId="0" sldId="256"/>
        </pc:sldMkLst>
        <pc:spChg chg="mod">
          <ac:chgData name="yamasaku1258@outlook.jp" userId="d7eb11e4d4bd257b" providerId="LiveId" clId="{324E573C-EA7E-4F89-8DAE-E72801B3E1DE}" dt="2022-10-03T08:01:23.868" v="543" actId="1076"/>
          <ac:spMkLst>
            <pc:docMk/>
            <pc:sldMk cId="0" sldId="256"/>
            <ac:spMk id="4" creationId="{772F440B-0B74-DD6C-4559-717D7EE39EAD}"/>
          </ac:spMkLst>
        </pc:spChg>
        <pc:spChg chg="mod">
          <ac:chgData name="yamasaku1258@outlook.jp" userId="d7eb11e4d4bd257b" providerId="LiveId" clId="{324E573C-EA7E-4F89-8DAE-E72801B3E1DE}" dt="2022-10-03T08:01:41.029" v="545" actId="1076"/>
          <ac:spMkLst>
            <pc:docMk/>
            <pc:sldMk cId="0" sldId="256"/>
            <ac:spMk id="6" creationId="{1DE692AE-0009-1F24-B77B-D08DC8DB10D8}"/>
          </ac:spMkLst>
        </pc:spChg>
        <pc:spChg chg="mod">
          <ac:chgData name="yamasaku1258@outlook.jp" userId="d7eb11e4d4bd257b" providerId="LiveId" clId="{324E573C-EA7E-4F89-8DAE-E72801B3E1DE}" dt="2022-10-03T07:51:33.721" v="517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yamasaku1258@outlook.jp" userId="d7eb11e4d4bd257b" providerId="LiveId" clId="{324E573C-EA7E-4F89-8DAE-E72801B3E1DE}" dt="2022-10-03T07:51:20.416" v="515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yamasaku1258@outlook.jp" userId="d7eb11e4d4bd257b" providerId="LiveId" clId="{324E573C-EA7E-4F89-8DAE-E72801B3E1DE}" dt="2022-10-03T08:02:34.649" v="549" actId="1076"/>
          <ac:spMkLst>
            <pc:docMk/>
            <pc:sldMk cId="0" sldId="256"/>
            <ac:spMk id="10" creationId="{0FD5E835-E693-0924-4590-14806B9B3C97}"/>
          </ac:spMkLst>
        </pc:spChg>
        <pc:spChg chg="mod">
          <ac:chgData name="yamasaku1258@outlook.jp" userId="d7eb11e4d4bd257b" providerId="LiveId" clId="{324E573C-EA7E-4F89-8DAE-E72801B3E1DE}" dt="2022-10-03T07:51:58.467" v="520" actId="1076"/>
          <ac:spMkLst>
            <pc:docMk/>
            <pc:sldMk cId="0" sldId="256"/>
            <ac:spMk id="15" creationId="{5879500B-E8E2-8279-03D0-384C2CE12E07}"/>
          </ac:spMkLst>
        </pc:spChg>
        <pc:spChg chg="mod">
          <ac:chgData name="yamasaku1258@outlook.jp" userId="d7eb11e4d4bd257b" providerId="LiveId" clId="{324E573C-EA7E-4F89-8DAE-E72801B3E1DE}" dt="2022-10-03T07:51:53.392" v="519" actId="1076"/>
          <ac:spMkLst>
            <pc:docMk/>
            <pc:sldMk cId="0" sldId="256"/>
            <ac:spMk id="16" creationId="{E3C54D23-8EC7-8E92-DE45-9C3B41AB8B3C}"/>
          </ac:spMkLst>
        </pc:spChg>
        <pc:spChg chg="add mod">
          <ac:chgData name="yamasaku1258@outlook.jp" userId="d7eb11e4d4bd257b" providerId="LiveId" clId="{324E573C-EA7E-4F89-8DAE-E72801B3E1DE}" dt="2022-10-03T07:51:41.884" v="518" actId="1076"/>
          <ac:spMkLst>
            <pc:docMk/>
            <pc:sldMk cId="0" sldId="256"/>
            <ac:spMk id="17" creationId="{4964DE79-CEF9-F2A8-AF1B-A31F86178C07}"/>
          </ac:spMkLst>
        </pc:spChg>
        <pc:picChg chg="add del mod">
          <ac:chgData name="yamasaku1258@outlook.jp" userId="d7eb11e4d4bd257b" providerId="LiveId" clId="{324E573C-EA7E-4F89-8DAE-E72801B3E1DE}" dt="2022-10-03T07:57:14.533" v="525" actId="478"/>
          <ac:picMkLst>
            <pc:docMk/>
            <pc:sldMk cId="0" sldId="256"/>
            <ac:picMk id="18" creationId="{51AFEE90-3DD2-EF2D-4BDA-20B6656EFA35}"/>
          </ac:picMkLst>
        </pc:picChg>
        <pc:picChg chg="add del mod">
          <ac:chgData name="yamasaku1258@outlook.jp" userId="d7eb11e4d4bd257b" providerId="LiveId" clId="{324E573C-EA7E-4F89-8DAE-E72801B3E1DE}" dt="2022-10-03T07:58:25.586" v="531" actId="478"/>
          <ac:picMkLst>
            <pc:docMk/>
            <pc:sldMk cId="0" sldId="256"/>
            <ac:picMk id="19" creationId="{D8C74321-A699-E4BD-B702-B908EB6685C3}"/>
          </ac:picMkLst>
        </pc:picChg>
        <pc:picChg chg="add del mod modCrop">
          <ac:chgData name="yamasaku1258@outlook.jp" userId="d7eb11e4d4bd257b" providerId="LiveId" clId="{324E573C-EA7E-4F89-8DAE-E72801B3E1DE}" dt="2022-10-03T08:04:40.724" v="556" actId="478"/>
          <ac:picMkLst>
            <pc:docMk/>
            <pc:sldMk cId="0" sldId="256"/>
            <ac:picMk id="20" creationId="{9A69DF74-A550-1F69-F0B7-131734F99FDE}"/>
          </ac:picMkLst>
        </pc:picChg>
      </pc:sldChg>
    </pc:docChg>
  </pc:docChgLst>
  <pc:docChgLst>
    <pc:chgData name="yamasaku1258@outlook.jp" userId="d7eb11e4d4bd257b" providerId="LiveId" clId="{F129B3D8-3D46-4EC0-B5F3-C45A5A17B477}"/>
    <pc:docChg chg="undo custSel modSld">
      <pc:chgData name="yamasaku1258@outlook.jp" userId="d7eb11e4d4bd257b" providerId="LiveId" clId="{F129B3D8-3D46-4EC0-B5F3-C45A5A17B477}" dt="2022-10-17T07:55:01.940" v="70" actId="1076"/>
      <pc:docMkLst>
        <pc:docMk/>
      </pc:docMkLst>
      <pc:sldChg chg="addSp delSp modSp mod">
        <pc:chgData name="yamasaku1258@outlook.jp" userId="d7eb11e4d4bd257b" providerId="LiveId" clId="{F129B3D8-3D46-4EC0-B5F3-C45A5A17B477}" dt="2022-10-17T07:55:01.940" v="70" actId="1076"/>
        <pc:sldMkLst>
          <pc:docMk/>
          <pc:sldMk cId="0" sldId="256"/>
        </pc:sldMkLst>
        <pc:spChg chg="mod">
          <ac:chgData name="yamasaku1258@outlook.jp" userId="d7eb11e4d4bd257b" providerId="LiveId" clId="{F129B3D8-3D46-4EC0-B5F3-C45A5A17B477}" dt="2022-10-17T07:43:19.504" v="5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yamasaku1258@outlook.jp" userId="d7eb11e4d4bd257b" providerId="LiveId" clId="{F129B3D8-3D46-4EC0-B5F3-C45A5A17B477}" dt="2022-10-17T07:36:49.889" v="48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yamasaku1258@outlook.jp" userId="d7eb11e4d4bd257b" providerId="LiveId" clId="{F129B3D8-3D46-4EC0-B5F3-C45A5A17B477}" dt="2022-10-17T07:31:23.194" v="20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yamasaku1258@outlook.jp" userId="d7eb11e4d4bd257b" providerId="LiveId" clId="{F129B3D8-3D46-4EC0-B5F3-C45A5A17B477}" dt="2022-10-17T07:38:21.263" v="50" actId="207"/>
          <ac:spMkLst>
            <pc:docMk/>
            <pc:sldMk cId="0" sldId="256"/>
            <ac:spMk id="17" creationId="{4964DE79-CEF9-F2A8-AF1B-A31F86178C07}"/>
          </ac:spMkLst>
        </pc:spChg>
        <pc:spChg chg="add del mod">
          <ac:chgData name="yamasaku1258@outlook.jp" userId="d7eb11e4d4bd257b" providerId="LiveId" clId="{F129B3D8-3D46-4EC0-B5F3-C45A5A17B477}" dt="2022-10-17T07:29:52.753" v="16" actId="478"/>
          <ac:spMkLst>
            <pc:docMk/>
            <pc:sldMk cId="0" sldId="256"/>
            <ac:spMk id="20" creationId="{96FAC27E-333D-7D1E-0689-0B4F885A5AC9}"/>
          </ac:spMkLst>
        </pc:spChg>
        <pc:picChg chg="add del mod">
          <ac:chgData name="yamasaku1258@outlook.jp" userId="d7eb11e4d4bd257b" providerId="LiveId" clId="{F129B3D8-3D46-4EC0-B5F3-C45A5A17B477}" dt="2022-10-17T07:29:52.753" v="16" actId="478"/>
          <ac:picMkLst>
            <pc:docMk/>
            <pc:sldMk cId="0" sldId="256"/>
            <ac:picMk id="19" creationId="{3F99053B-67AD-E109-7A8C-4F5FC9AEDF87}"/>
          </ac:picMkLst>
        </pc:picChg>
        <pc:picChg chg="add mod">
          <ac:chgData name="yamasaku1258@outlook.jp" userId="d7eb11e4d4bd257b" providerId="LiveId" clId="{F129B3D8-3D46-4EC0-B5F3-C45A5A17B477}" dt="2022-10-17T07:53:06.819" v="57" actId="1076"/>
          <ac:picMkLst>
            <pc:docMk/>
            <pc:sldMk cId="0" sldId="256"/>
            <ac:picMk id="1026" creationId="{4ECEF7EE-1419-2D20-0582-2E347A87FE20}"/>
          </ac:picMkLst>
        </pc:picChg>
        <pc:picChg chg="add mod">
          <ac:chgData name="yamasaku1258@outlook.jp" userId="d7eb11e4d4bd257b" providerId="LiveId" clId="{F129B3D8-3D46-4EC0-B5F3-C45A5A17B477}" dt="2022-10-17T07:55:01.940" v="70" actId="1076"/>
          <ac:picMkLst>
            <pc:docMk/>
            <pc:sldMk cId="0" sldId="256"/>
            <ac:picMk id="1028" creationId="{0AB918EA-9189-2F86-8E5F-B8D4145BFFA1}"/>
          </ac:picMkLst>
        </pc:picChg>
        <pc:picChg chg="add mod">
          <ac:chgData name="yamasaku1258@outlook.jp" userId="d7eb11e4d4bd257b" providerId="LiveId" clId="{F129B3D8-3D46-4EC0-B5F3-C45A5A17B477}" dt="2022-10-17T07:54:52.782" v="67" actId="1076"/>
          <ac:picMkLst>
            <pc:docMk/>
            <pc:sldMk cId="0" sldId="256"/>
            <ac:picMk id="1030" creationId="{804ACFFC-A586-009D-3F0F-D5F4445FDD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F1E5E1C-C901-4A09-9B90-C25BE877DAE6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18771461-EE07-4FB7-9CAD-F1055417F3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322419-851D-3E12-7736-184EB6611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1BA215-09EA-1E6F-30B6-AD624F2C6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D70251-2308-CD56-7E8D-7D1E0432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04B7F2-51E8-77C2-53AB-3ECD3AA2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148CE1-61A0-0137-8F0F-643828D3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52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1ACE1-695F-1E0B-93ED-56C3184D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EF6E60-6951-B900-FDD1-57B84F7CB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DBFB2E-A15E-50E5-2F98-D0E5829B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B74EC-B13D-BB20-61F8-9B25570B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CD7B8-FB97-BC44-2674-3C2D37FA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33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B75697-81DC-B29B-EA79-5FEAAAA31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F1F72C-6CD8-3422-2F47-5C6085FEF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47B58C-2B9E-8B16-B884-BD789A30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68E31C-BBC0-D268-6E3D-EFC618B1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232CD-FCF6-6928-3106-C1FC266D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51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C598E-9977-CE82-CE76-3D36A166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DDAF72-02D1-3CD5-B509-4ABAE1466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2895E9-0AEB-3501-A450-8E9BEF88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B691E-A101-C754-58D7-9A0FE6E4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A6684C-84A5-0EF3-2BBD-8243EA80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3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C48A2-CA02-5297-C92C-F4A9066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381CAA-C9DA-56C1-72E4-4CE72FDFF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413DD2-CB3A-CE65-C12D-63BD4CF6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B5F78F-F7C6-D31C-5D8D-6BC11A23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872067-A235-8A1A-5888-87355BC1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8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DC5BB-3D07-7889-57C8-70FCF21C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2D36D4-A653-2D0A-5655-B24EBC405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D73C5C-F7DA-7A28-5D32-E1A5105C7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BACCD1-E7C8-6A73-CE03-3CC86EF2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F6738B-446D-1B33-D5A5-DF54F0D1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C0AAA1-C1B6-BD48-C104-FA2241A0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41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170D1-D87E-A6D7-AC5D-C33C715FC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916482-C99F-7262-90A0-7B0B9C94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CFF56C-93AC-2A2D-8304-E8C5C67CD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51F8021-7002-61F8-A1F4-83B276408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C18B56B-0BDD-635F-4E57-5D5397EA4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558C81-2EDF-8F85-F59E-B16E2D821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66AB05-4887-9C2D-A61F-414CF51D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C6CD71-81FA-3912-DA24-627E26E8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9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2AD29D-44E0-E471-ED14-1D7D54F90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0B5314-FB47-7A79-9075-9EFD3740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6E5157-DD0F-C8D3-CBB3-008FFFFF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77A987-F9B4-F3A9-D38B-B8EB142D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66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275F14-AD81-FE76-85ED-E2424589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635C069-8663-FD70-FB8E-AEF46F2D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5BAC55-4D0F-55FA-96C7-158B6133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1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3F706-971B-7A13-4BC7-341A12BF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86B9E5-087C-F5E2-CBCC-90C603DF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A650A9-4D49-F84A-17F3-FA5A03A49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3873AB-DD5D-1D0E-A76A-875E76AA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E1EA49-2939-7EBE-C0A5-9E95A795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39F874-3D79-8967-5665-AA5023A0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67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4E08C-DF12-D749-D945-D2551ECB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9EAC434-6245-C713-A0A6-5BCE5509D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216036-ADD7-931C-E976-6FBBE69D2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D98A2F-02B3-C82D-904D-41DAAAF51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C5AA81-5563-C333-2940-BCE8F92A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01FAD6-D156-9BE1-8686-8114E055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84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45C55F-9625-3B39-B903-4D5C45296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CB9212-02AC-D8FA-950E-E0BF8EC99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37D957-910B-8485-650C-0550B6DCB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E337-36CA-4016-BDBA-2133F28DCDB3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F35E80-4C06-AAF4-6A12-28997DA4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9B8E7D-D390-D0AB-43D1-80335FE95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54B9-FBF8-4E31-AC6A-D111006907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6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9E4709BD-A80E-EA5C-7D9B-D6AA29D6A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AA2AF1-443B-8498-EAD0-1AB7D2EC4330}"/>
              </a:ext>
            </a:extLst>
          </p:cNvPr>
          <p:cNvSpPr txBox="1"/>
          <p:nvPr/>
        </p:nvSpPr>
        <p:spPr>
          <a:xfrm>
            <a:off x="26477" y="1931915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2024</a:t>
            </a:r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日（日）</a:t>
            </a:r>
            <a:endParaRPr kumimoji="1" lang="ja-JP" altLang="en-US" sz="32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600764-BB8F-4AA7-F04F-B4EECF9CC4CB}"/>
              </a:ext>
            </a:extLst>
          </p:cNvPr>
          <p:cNvSpPr txBox="1"/>
          <p:nvPr/>
        </p:nvSpPr>
        <p:spPr>
          <a:xfrm>
            <a:off x="177161" y="269742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AM10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kumimoji="1" lang="en-US" altLang="ja-JP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endParaRPr kumimoji="1" lang="ja-JP" altLang="en-US" sz="32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629561-DD00-3084-E0C0-70DF30C30265}"/>
              </a:ext>
            </a:extLst>
          </p:cNvPr>
          <p:cNvSpPr txBox="1"/>
          <p:nvPr/>
        </p:nvSpPr>
        <p:spPr>
          <a:xfrm>
            <a:off x="35151" y="342133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国際医療福祉専門学校七尾校</a:t>
            </a:r>
            <a:endParaRPr kumimoji="1" lang="ja-JP" altLang="en-US" sz="32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3">
            <a:extLst>
              <a:ext uri="{FF2B5EF4-FFF2-40B4-BE49-F238E27FC236}">
                <a16:creationId xmlns:a16="http://schemas.microsoft.com/office/drawing/2014/main" id="{A43BDE6C-ADDE-C14A-5710-ED3BFB622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81" y="4135124"/>
            <a:ext cx="5062537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8">
            <a:extLst>
              <a:ext uri="{FF2B5EF4-FFF2-40B4-BE49-F238E27FC236}">
                <a16:creationId xmlns:a16="http://schemas.microsoft.com/office/drawing/2014/main" id="{967634D6-9AE6-C815-538F-C3B11ADB7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60" y="3862997"/>
            <a:ext cx="5083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19">
            <a:extLst>
              <a:ext uri="{FF2B5EF4-FFF2-40B4-BE49-F238E27FC236}">
                <a16:creationId xmlns:a16="http://schemas.microsoft.com/office/drawing/2014/main" id="{833CA05D-013E-9D7C-9A76-EF62D1B641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72" y="4256698"/>
            <a:ext cx="7397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図 20">
            <a:extLst>
              <a:ext uri="{FF2B5EF4-FFF2-40B4-BE49-F238E27FC236}">
                <a16:creationId xmlns:a16="http://schemas.microsoft.com/office/drawing/2014/main" id="{3DD61CE6-A497-1FDC-7B87-79F3CF7C7C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43" y="4248761"/>
            <a:ext cx="7397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図 21">
            <a:extLst>
              <a:ext uri="{FF2B5EF4-FFF2-40B4-BE49-F238E27FC236}">
                <a16:creationId xmlns:a16="http://schemas.microsoft.com/office/drawing/2014/main" id="{32C1BB6C-3B08-C536-02EA-2340A8E7D7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631" y="2652686"/>
            <a:ext cx="194627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図 25">
            <a:extLst>
              <a:ext uri="{FF2B5EF4-FFF2-40B4-BE49-F238E27FC236}">
                <a16:creationId xmlns:a16="http://schemas.microsoft.com/office/drawing/2014/main" id="{E321F6EE-2474-7611-E94D-EA94FA7BD5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04" y="6153760"/>
            <a:ext cx="5081588" cy="241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4AD2877-7E23-7677-187D-5351C7873534}"/>
              </a:ext>
            </a:extLst>
          </p:cNvPr>
          <p:cNvSpPr/>
          <p:nvPr/>
        </p:nvSpPr>
        <p:spPr>
          <a:xfrm>
            <a:off x="1000343" y="5759267"/>
            <a:ext cx="5083175" cy="415925"/>
          </a:xfrm>
          <a:prstGeom prst="rect">
            <a:avLst/>
          </a:prstGeom>
          <a:solidFill>
            <a:srgbClr val="BE98DB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defTabSz="781903">
              <a:defRPr/>
            </a:pPr>
            <a:r>
              <a:rPr lang="ja-JP" altLang="en-US" sz="2052" b="1" kern="0" dirty="0">
                <a:solidFill>
                  <a:srgbClr val="F2F2F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イベント 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7AA9716-A672-4928-5C9F-65578D687239}"/>
              </a:ext>
            </a:extLst>
          </p:cNvPr>
          <p:cNvSpPr txBox="1"/>
          <p:nvPr/>
        </p:nvSpPr>
        <p:spPr>
          <a:xfrm>
            <a:off x="978234" y="6153760"/>
            <a:ext cx="4906962" cy="2302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52" dirty="0"/>
              <a:t>10</a:t>
            </a:r>
            <a:r>
              <a:rPr lang="ja-JP" altLang="en-US" sz="2052" dirty="0"/>
              <a:t>：</a:t>
            </a:r>
            <a:r>
              <a:rPr lang="en-US" altLang="ja-JP" sz="2052" dirty="0"/>
              <a:t>30</a:t>
            </a:r>
            <a:r>
              <a:rPr lang="ja-JP" altLang="en-US" sz="2052" dirty="0"/>
              <a:t>～　　　　開会式</a:t>
            </a:r>
            <a:endParaRPr lang="en-US" altLang="ja-JP" sz="2052" dirty="0"/>
          </a:p>
          <a:p>
            <a:pPr>
              <a:defRPr/>
            </a:pPr>
            <a:r>
              <a:rPr lang="en-US" altLang="ja-JP" sz="2052" dirty="0"/>
              <a:t>10</a:t>
            </a:r>
            <a:r>
              <a:rPr lang="ja-JP" altLang="en-US" sz="2052" dirty="0"/>
              <a:t>：</a:t>
            </a:r>
            <a:r>
              <a:rPr lang="en-US" altLang="ja-JP" sz="2052" dirty="0"/>
              <a:t>40</a:t>
            </a:r>
            <a:r>
              <a:rPr lang="ja-JP" altLang="en-US" sz="2052" dirty="0" smtClean="0"/>
              <a:t>～</a:t>
            </a:r>
            <a:r>
              <a:rPr lang="ja-JP" altLang="en-US" sz="2052" dirty="0"/>
              <a:t>　</a:t>
            </a:r>
            <a:r>
              <a:rPr lang="ja-JP" altLang="en-US" sz="2052" dirty="0" smtClean="0"/>
              <a:t>　　</a:t>
            </a:r>
            <a:r>
              <a:rPr lang="ja-JP" altLang="en-US" sz="2052" dirty="0"/>
              <a:t>　</a:t>
            </a:r>
            <a:r>
              <a:rPr lang="ja-JP" altLang="en-US" sz="2052" dirty="0" smtClean="0"/>
              <a:t>謎解き大会</a:t>
            </a:r>
            <a:endParaRPr lang="en-US" altLang="ja-JP" sz="2052" dirty="0"/>
          </a:p>
          <a:p>
            <a:pPr>
              <a:defRPr/>
            </a:pPr>
            <a:r>
              <a:rPr lang="en-US" altLang="ja-JP" sz="2052" dirty="0"/>
              <a:t>11</a:t>
            </a:r>
            <a:r>
              <a:rPr lang="ja-JP" altLang="en-US" sz="2052" dirty="0"/>
              <a:t>：</a:t>
            </a:r>
            <a:r>
              <a:rPr lang="en-US" altLang="ja-JP" sz="2052" dirty="0"/>
              <a:t>20</a:t>
            </a:r>
            <a:r>
              <a:rPr lang="ja-JP" altLang="en-US" sz="2052" dirty="0"/>
              <a:t>～</a:t>
            </a:r>
            <a:r>
              <a:rPr lang="en-US" altLang="ja-JP" sz="2052" dirty="0" smtClean="0"/>
              <a:t>13</a:t>
            </a:r>
            <a:r>
              <a:rPr lang="ja-JP" altLang="en-US" sz="2052" dirty="0" smtClean="0"/>
              <a:t>：</a:t>
            </a:r>
            <a:r>
              <a:rPr lang="en-US" altLang="ja-JP" sz="2052" dirty="0"/>
              <a:t>0</a:t>
            </a:r>
            <a:r>
              <a:rPr lang="en-US" altLang="ja-JP" sz="2052" dirty="0" smtClean="0"/>
              <a:t>0</a:t>
            </a:r>
            <a:r>
              <a:rPr lang="ja-JP" altLang="en-US" sz="2052" dirty="0"/>
              <a:t>　早</a:t>
            </a:r>
            <a:r>
              <a:rPr lang="ja-JP" altLang="en-US" sz="2052" dirty="0" smtClean="0"/>
              <a:t>食い選手権</a:t>
            </a:r>
            <a:endParaRPr lang="en-US" altLang="ja-JP" sz="2052" dirty="0"/>
          </a:p>
          <a:p>
            <a:pPr>
              <a:defRPr/>
            </a:pPr>
            <a:r>
              <a:rPr lang="en-US" altLang="ja-JP" sz="2052" dirty="0"/>
              <a:t>12</a:t>
            </a:r>
            <a:r>
              <a:rPr lang="ja-JP" altLang="en-US" sz="2052" dirty="0"/>
              <a:t>：</a:t>
            </a:r>
            <a:r>
              <a:rPr lang="en-US" altLang="ja-JP" sz="2052" dirty="0"/>
              <a:t>30</a:t>
            </a:r>
            <a:r>
              <a:rPr lang="ja-JP" altLang="en-US" sz="2052" dirty="0"/>
              <a:t>～</a:t>
            </a:r>
            <a:r>
              <a:rPr lang="en-US" altLang="ja-JP" sz="2052" dirty="0"/>
              <a:t>13</a:t>
            </a:r>
            <a:r>
              <a:rPr lang="ja-JP" altLang="en-US" sz="2052" dirty="0"/>
              <a:t>：</a:t>
            </a:r>
            <a:r>
              <a:rPr lang="en-US" altLang="ja-JP" sz="2052" dirty="0"/>
              <a:t>00</a:t>
            </a:r>
            <a:r>
              <a:rPr lang="ja-JP" altLang="en-US" sz="2052" dirty="0"/>
              <a:t>　救急シミュレーション</a:t>
            </a:r>
            <a:endParaRPr lang="en-US" altLang="ja-JP" sz="2052" dirty="0"/>
          </a:p>
          <a:p>
            <a:pPr>
              <a:defRPr/>
            </a:pPr>
            <a:r>
              <a:rPr lang="en-US" altLang="ja-JP" sz="2052" dirty="0"/>
              <a:t>13</a:t>
            </a:r>
            <a:r>
              <a:rPr lang="ja-JP" altLang="en-US" sz="2052" dirty="0"/>
              <a:t>：</a:t>
            </a:r>
            <a:r>
              <a:rPr lang="en-US" altLang="ja-JP" sz="2052" dirty="0"/>
              <a:t>30</a:t>
            </a:r>
            <a:r>
              <a:rPr lang="ja-JP" altLang="en-US" sz="2052" dirty="0"/>
              <a:t>～　　　　ビンゴ大会</a:t>
            </a:r>
            <a:endParaRPr lang="en-US" altLang="ja-JP" sz="2052" dirty="0"/>
          </a:p>
          <a:p>
            <a:pPr>
              <a:defRPr/>
            </a:pPr>
            <a:r>
              <a:rPr lang="ja-JP" altLang="en-US" sz="2052" dirty="0"/>
              <a:t>　　</a:t>
            </a:r>
            <a:r>
              <a:rPr lang="en-US" altLang="ja-JP" sz="2052" dirty="0"/>
              <a:t>※</a:t>
            </a:r>
            <a:r>
              <a:rPr lang="ja-JP" altLang="en-US" sz="2052" dirty="0"/>
              <a:t>ビンゴ大会</a:t>
            </a:r>
            <a:r>
              <a:rPr lang="ja-JP" altLang="en-US" sz="2052" dirty="0" smtClean="0"/>
              <a:t>終わり次第閉会式</a:t>
            </a:r>
            <a:endParaRPr lang="ja-JP" altLang="en-US" sz="2052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DEA6DC1-B72E-62F9-A722-A15E6C761ACA}"/>
              </a:ext>
            </a:extLst>
          </p:cNvPr>
          <p:cNvSpPr/>
          <p:nvPr/>
        </p:nvSpPr>
        <p:spPr>
          <a:xfrm>
            <a:off x="3117551" y="1549158"/>
            <a:ext cx="8002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日時</a:t>
            </a:r>
            <a:endParaRPr lang="ja-JP" alt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8761840-B2E8-6F40-4C02-766BE9F5CB40}"/>
              </a:ext>
            </a:extLst>
          </p:cNvPr>
          <p:cNvSpPr/>
          <p:nvPr/>
        </p:nvSpPr>
        <p:spPr>
          <a:xfrm>
            <a:off x="2787930" y="2280225"/>
            <a:ext cx="14221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開始時刻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1567928-CF1C-2488-45F5-4525811A9FB7}"/>
              </a:ext>
            </a:extLst>
          </p:cNvPr>
          <p:cNvSpPr/>
          <p:nvPr/>
        </p:nvSpPr>
        <p:spPr>
          <a:xfrm>
            <a:off x="3115949" y="3078427"/>
            <a:ext cx="8034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8A1F7A7-555A-31C7-AABD-2FC2C1AD5652}"/>
              </a:ext>
            </a:extLst>
          </p:cNvPr>
          <p:cNvSpPr txBox="1"/>
          <p:nvPr/>
        </p:nvSpPr>
        <p:spPr>
          <a:xfrm>
            <a:off x="1222004" y="8635055"/>
            <a:ext cx="4589496" cy="8292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394" dirty="0">
                <a:solidFill>
                  <a:schemeClr val="accent4"/>
                </a:solidFill>
                <a:highlight>
                  <a:srgbClr val="FFFF00"/>
                </a:highlight>
                <a:latin typeface="HGP明朝E" pitchFamily="18" charset="-128"/>
                <a:ea typeface="HGP明朝E" pitchFamily="18" charset="-128"/>
              </a:rPr>
              <a:t>理学療法学科</a:t>
            </a:r>
            <a:r>
              <a:rPr lang="ja-JP" altLang="en-US" sz="2394" dirty="0">
                <a:highlight>
                  <a:srgbClr val="FFFF00"/>
                </a:highlight>
                <a:latin typeface="HGP明朝E" pitchFamily="18" charset="-128"/>
                <a:ea typeface="HGP明朝E" pitchFamily="18" charset="-128"/>
              </a:rPr>
              <a:t>・</a:t>
            </a:r>
            <a:r>
              <a:rPr lang="ja-JP" altLang="en-US" sz="2394" dirty="0">
                <a:solidFill>
                  <a:srgbClr val="FF0000"/>
                </a:solidFill>
                <a:highlight>
                  <a:srgbClr val="FFFF00"/>
                </a:highlight>
                <a:latin typeface="HGP明朝E" pitchFamily="18" charset="-128"/>
                <a:ea typeface="HGP明朝E" pitchFamily="18" charset="-128"/>
              </a:rPr>
              <a:t>救急救命学科</a:t>
            </a:r>
            <a:endParaRPr lang="en-US" altLang="ja-JP" sz="2394" dirty="0">
              <a:solidFill>
                <a:srgbClr val="FF0000"/>
              </a:solidFill>
              <a:highlight>
                <a:srgbClr val="FFFF00"/>
              </a:highlight>
              <a:latin typeface="HGP明朝E" pitchFamily="18" charset="-128"/>
              <a:ea typeface="HGP明朝E" pitchFamily="18" charset="-128"/>
            </a:endParaRPr>
          </a:p>
          <a:p>
            <a:pPr algn="ctr">
              <a:defRPr/>
            </a:pPr>
            <a:r>
              <a:rPr lang="ja-JP" altLang="en-US" sz="2394" dirty="0">
                <a:highlight>
                  <a:srgbClr val="FFFF00"/>
                </a:highlight>
                <a:latin typeface="HGP明朝E" pitchFamily="18" charset="-128"/>
                <a:ea typeface="HGP明朝E" pitchFamily="18" charset="-128"/>
              </a:rPr>
              <a:t>オープンキャンパス募集中！！</a:t>
            </a:r>
            <a:endParaRPr lang="en-US" altLang="ja-JP" sz="2394" dirty="0">
              <a:highlight>
                <a:srgbClr val="FFFF00"/>
              </a:highlight>
              <a:latin typeface="HGP明朝E" pitchFamily="18" charset="-128"/>
              <a:ea typeface="HGP明朝E" pitchFamily="18" charset="-128"/>
            </a:endParaRPr>
          </a:p>
        </p:txBody>
      </p:sp>
      <p:pic>
        <p:nvPicPr>
          <p:cNvPr id="27" name="図 2">
            <a:extLst>
              <a:ext uri="{FF2B5EF4-FFF2-40B4-BE49-F238E27FC236}">
                <a16:creationId xmlns:a16="http://schemas.microsoft.com/office/drawing/2014/main" id="{6BBFD202-D85F-E064-B07F-09A9AA9254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55" y="8345488"/>
            <a:ext cx="1220788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図 4">
            <a:extLst>
              <a:ext uri="{FF2B5EF4-FFF2-40B4-BE49-F238E27FC236}">
                <a16:creationId xmlns:a16="http://schemas.microsoft.com/office/drawing/2014/main" id="{0FD9EF1A-F94C-BB5F-737A-8A1086FB02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355" y="8345488"/>
            <a:ext cx="1219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ED2A189-F8EA-0466-8D8E-9EB427C6A890}"/>
              </a:ext>
            </a:extLst>
          </p:cNvPr>
          <p:cNvSpPr txBox="1"/>
          <p:nvPr/>
        </p:nvSpPr>
        <p:spPr>
          <a:xfrm>
            <a:off x="723532" y="307966"/>
            <a:ext cx="563763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b="1" spc="43" dirty="0">
                <a:ln w="12700" cmpd="sng">
                  <a:noFill/>
                  <a:prstDash val="solid"/>
                </a:ln>
                <a:solidFill>
                  <a:srgbClr val="FF0000"/>
                </a:solidFill>
                <a:effectLst>
                  <a:glow rad="165100">
                    <a:schemeClr val="bg1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盛り上がろう　能登を元気に</a:t>
            </a:r>
            <a:endParaRPr lang="en-US" altLang="ja-JP" sz="3600" b="1" spc="43" dirty="0">
              <a:ln w="12700" cmpd="sng">
                <a:noFill/>
                <a:prstDash val="solid"/>
              </a:ln>
              <a:solidFill>
                <a:srgbClr val="FF0000"/>
              </a:solidFill>
              <a:effectLst>
                <a:glow rad="165100">
                  <a:schemeClr val="bg1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pPr algn="ctr">
              <a:defRPr/>
            </a:pPr>
            <a:r>
              <a:rPr lang="ja-JP" altLang="en-US" sz="3600" b="1" spc="43" dirty="0">
                <a:ln w="12700" cmpd="sng">
                  <a:noFill/>
                  <a:prstDash val="solid"/>
                </a:ln>
                <a:solidFill>
                  <a:srgbClr val="FF0000"/>
                </a:solidFill>
                <a:effectLst>
                  <a:glow rad="165100">
                    <a:schemeClr val="bg1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第</a:t>
            </a:r>
            <a:r>
              <a:rPr lang="en-US" altLang="ja-JP" sz="3600" b="1" spc="43" dirty="0">
                <a:ln w="12700" cmpd="sng">
                  <a:noFill/>
                  <a:prstDash val="solid"/>
                </a:ln>
                <a:solidFill>
                  <a:srgbClr val="FF0000"/>
                </a:solidFill>
                <a:effectLst>
                  <a:glow rad="165100">
                    <a:schemeClr val="bg1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18</a:t>
            </a:r>
            <a:r>
              <a:rPr lang="ja-JP" altLang="en-US" sz="3600" b="1" spc="43" dirty="0">
                <a:ln w="12700" cmpd="sng">
                  <a:noFill/>
                  <a:prstDash val="solid"/>
                </a:ln>
                <a:solidFill>
                  <a:srgbClr val="FF0000"/>
                </a:solidFill>
                <a:effectLst>
                  <a:glow rad="165100">
                    <a:schemeClr val="bg1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回　小丸山祭</a:t>
            </a:r>
            <a:endParaRPr lang="en-US" altLang="ja-JP" sz="3600" b="1" spc="43" dirty="0">
              <a:ln w="12700" cmpd="sng">
                <a:noFill/>
                <a:prstDash val="solid"/>
              </a:ln>
              <a:solidFill>
                <a:srgbClr val="FF0000"/>
              </a:solidFill>
              <a:effectLst>
                <a:glow rad="165100">
                  <a:schemeClr val="bg1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B06A456D-4AEF-F5F1-31BC-0ACECAEB0AF3}"/>
              </a:ext>
            </a:extLst>
          </p:cNvPr>
          <p:cNvSpPr/>
          <p:nvPr/>
        </p:nvSpPr>
        <p:spPr>
          <a:xfrm>
            <a:off x="1392572" y="4699122"/>
            <a:ext cx="161289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9900"/>
                </a:solidFill>
              </a:rPr>
              <a:t>喫茶店</a:t>
            </a:r>
            <a:endParaRPr kumimoji="1" lang="ja-JP" altLang="en-US" b="1" dirty="0">
              <a:solidFill>
                <a:srgbClr val="FF9900"/>
              </a:solidFill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88E89A4-6EBC-FB15-D2EF-91D0A9127ACE}"/>
              </a:ext>
            </a:extLst>
          </p:cNvPr>
          <p:cNvSpPr/>
          <p:nvPr/>
        </p:nvSpPr>
        <p:spPr>
          <a:xfrm>
            <a:off x="3729372" y="4675922"/>
            <a:ext cx="1571836" cy="914400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FF00"/>
                </a:solidFill>
              </a:rPr>
              <a:t>お好み</a:t>
            </a:r>
            <a:r>
              <a:rPr lang="ja-JP" altLang="en-US" b="1" dirty="0" smtClean="0">
                <a:solidFill>
                  <a:srgbClr val="FFFF00"/>
                </a:solidFill>
              </a:rPr>
              <a:t>焼き</a:t>
            </a:r>
            <a:endParaRPr lang="en-US" altLang="ja-JP" b="1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FF00"/>
                </a:solidFill>
              </a:rPr>
              <a:t>唐揚げ</a:t>
            </a:r>
            <a:endParaRPr kumimoji="1" lang="en-US" altLang="ja-JP" b="1" dirty="0" smtClean="0">
              <a:solidFill>
                <a:srgbClr val="FFFF00"/>
              </a:solidFill>
            </a:endParaRPr>
          </a:p>
          <a:p>
            <a:pPr algn="ctr"/>
            <a:r>
              <a:rPr lang="ja-JP" altLang="en-US" b="1" dirty="0">
                <a:solidFill>
                  <a:srgbClr val="FFFF00"/>
                </a:solidFill>
              </a:rPr>
              <a:t>ポテト</a:t>
            </a:r>
            <a:endParaRPr kumimoji="1" lang="en-US" altLang="ja-JP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イベント ポスター (サークル忘年会)</TPFriendlyName>
    <NumericId xmlns="1119c2e5-8fb9-4d5f-baf1-202c530f2c34">-1</NumericId>
    <BusinessGroup xmlns="1119c2e5-8fb9-4d5f-baf1-202c530f2c34" xsi:nil="true"/>
    <SourceTitle xmlns="1119c2e5-8fb9-4d5f-baf1-202c530f2c34">イベント ポスター (サークル忘年会)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209043</Value>
      <Value>447170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2009-10-22T00:00:45+00:00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TP010286521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46400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2FAFB20-FA4B-43C1-8832-5A03D59D7AA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119c2e5-8fb9-4d5f-baf1-202c530f2c3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226D0C-EFBE-49AE-8C31-24E62F96B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2B49AB-B35D-4DDB-A11B-F341E7D419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44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HGP創英角ﾎﾟｯﾌﾟ体</vt:lpstr>
      <vt:lpstr>HGP明朝E</vt:lpstr>
      <vt:lpstr>ＭＳ Ｐゴシック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新時代　 　小丸山祭　2022</dc:title>
  <dc:creator>yamasaku1258@outlook.jp</dc:creator>
  <cp:lastModifiedBy>KOKUSAI01</cp:lastModifiedBy>
  <cp:revision>23</cp:revision>
  <cp:lastPrinted>2022-10-20T02:32:06Z</cp:lastPrinted>
  <dcterms:created xsi:type="dcterms:W3CDTF">2022-09-12T07:51:22Z</dcterms:created>
  <dcterms:modified xsi:type="dcterms:W3CDTF">2024-10-07T08:06:12Z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